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280E5"/>
    <a:srgbClr val="62B5E5"/>
    <a:srgbClr val="DE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0" autoAdjust="0"/>
    <p:restoredTop sz="72573" autoAdjust="0"/>
  </p:normalViewPr>
  <p:slideViewPr>
    <p:cSldViewPr snapToGrid="0">
      <p:cViewPr varScale="1">
        <p:scale>
          <a:sx n="80" d="100"/>
          <a:sy n="80" d="100"/>
        </p:scale>
        <p:origin x="61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410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FA840-3ED6-45DB-AA1C-F93CF29D8898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436C4-06E0-4CF0-BDFB-1D85B46B4F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63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375107-8C42-4178-AEB2-82E932FB3EB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23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E48809-18D6-4218-9201-3A447B403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6CD5AC-EAFD-4100-B9D3-609C0B52F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48EBE5-B51B-4C1B-8456-8A3F3F248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6F18F1-417E-4FD2-9EC1-83FEB4C0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B0CED2-9DFF-4E87-BEFA-4F1F17FE3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4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75AA2-B5D9-423A-A98F-08F273601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E55FE7-8E9A-4805-B96B-A5C78BF7B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4FFD5-92C3-421A-9D07-041E895E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A0738-020A-4EE4-8894-750FDE7B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1D234C-7082-4319-8E1A-CE631C6B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25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24F381-8CD5-44F7-A0BB-DF5866B1C5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27EC03-A825-4746-8A23-34A2D4827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AD35B-3DD1-4DF1-889B-5FD1AE27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C43E17-520E-4FDD-936C-D5CF712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4E3EC5-DD8A-4EA8-973C-5C966D7E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9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5E700-6A9A-423E-ABF7-7A173CBD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A9E4E6-2AC2-4F4D-97B9-4DE68D66B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4991C4-01B9-4580-847E-383E7BE7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E3CD97-1CF9-419A-B588-33892BB9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F44965-C422-4285-9DF5-9ED4413C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49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357FC-ACFE-4383-9125-4D834EBA8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3828A2-31B5-43D9-841D-CCD309F88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141EF-5E83-42C8-BFAA-377B87E31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EC7CF0-D51C-49DA-B051-87A8ADA8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356308-3E70-4029-8E06-D55F7061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54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4A423F-6826-4B30-BE67-B7D3D3C91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9987EE-BDCF-4AC1-9676-867828F4F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8829DA-C86E-4EF7-B83D-D73E27C27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7B281-AF2B-4BF2-9A48-94495D8C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6A1576-3B0A-4176-B994-C7A13E44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9FFBC-7D02-4BA8-8203-38E6C743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71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A5299-4B5F-4A06-8993-612DC0B9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68D5ED-0E61-48AC-9826-27C1644B2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D061BD-0AA4-4059-9FDB-6922023D3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F67681-D14B-415E-BBB0-EE9BED9F8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EB3B3A-0360-4E54-B385-E0F34FC15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53C5136-00E4-4602-8F39-29958CEA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A0C26-9387-4403-86DD-A8255D4E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6166D0-CEB1-4A7B-AA86-3DC46F09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1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B857E-47DD-4162-9B3A-E5C897E0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A959FC-5C17-4D8B-8F55-1B001BBA8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38E500-8946-4A08-8947-9AF973A2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815925-7CA1-4861-AAA4-96E0069B9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1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89356B5-958A-4060-A9D3-B9858E6B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FD3DDB-1B11-435A-AD3F-81F18DE6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51A89C-05AB-461F-9FA9-46993500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96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92EE0-4E15-49A6-A4F6-E7FF8560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E1E955-A3C8-4797-8190-D23DABC2B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0466B0-91FC-4A19-B78B-2CE28D6B8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367D85-DF10-4CE0-8842-45E72C576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5B171D-C03D-43D9-862C-EEBB25E0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BEC4D7-6A73-4D5B-ACD4-CFAFA9EC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39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516EC1-A32F-480D-813C-866AC735D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D7E767-E7A6-40FF-BCC6-28F0372328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964B46-DB16-4B18-A546-C0C51E182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B1E1D0-82BD-444A-81E7-FBA08D94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4F7A5A-6EBC-4BCE-9C6A-9EF5CF72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1EF9B4-AE3B-4D07-ADE0-23397292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96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AB5C4C-032D-48C7-93B4-020E55F0F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A91066-314A-4735-9B30-4422879B0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EF379-FBCA-45E5-ACE3-FC9295A18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2B19-F93C-4590-85AF-6A31EC610DA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D2B4-6160-4A7A-9AD3-DBCF58B98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5DEB29-75C4-4F3A-9B8D-277AE44B2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2D375-B494-4C5D-9EBF-51A2F6DED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4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5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8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187" y="105"/>
            <a:ext cx="12191628" cy="590806"/>
          </a:xfrm>
          <a:prstGeom prst="rect">
            <a:avLst/>
          </a:prstGeom>
          <a:solidFill>
            <a:srgbClr val="86BC25"/>
          </a:solidFill>
        </p:spPr>
        <p:txBody>
          <a:bodyPr vert="horz" wrap="none" lIns="0" tIns="35999" rIns="0" bIns="0" rtlCol="0" anchor="ctr">
            <a:noAutofit/>
          </a:bodyPr>
          <a:lstStyle>
            <a:defPPr>
              <a:defRPr lang="ja-JP"/>
            </a:defPPr>
            <a:lvl1pPr marR="0" lvl="0" indent="0" algn="ctr" defTabSz="121918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230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/>
                <a:ea typeface="Yu Gothic UI"/>
              </a:defRPr>
            </a:lvl1pPr>
            <a:lvl2pPr marL="221544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sz="1477" b="0"/>
            </a:lvl2pPr>
            <a:lvl3pPr marL="443088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sz="1477" b="0"/>
            </a:lvl3pPr>
            <a:lvl4pPr marL="620323" marR="0" indent="-177235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1477" b="0" baseline="0"/>
            </a:lvl4pPr>
            <a:lvl5pPr marL="841867" indent="-221544" defTabSz="1064672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sz="1477" baseline="0"/>
            </a:lvl5pPr>
            <a:lvl6pPr marL="1063411" indent="-221544" defTabSz="1219186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 sz="1477" baseline="0"/>
            </a:lvl6pPr>
            <a:lvl7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/>
            </a:lvl7pPr>
            <a:lvl8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8pPr>
            <a:lvl9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9pPr>
          </a:lstStyle>
          <a:p>
            <a:pPr algn="l" defTabSz="1219123">
              <a:defRPr/>
            </a:pP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事業主体名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プロジェクト名</a:t>
            </a:r>
            <a:endParaRPr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482434" y="646227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目標（ＫＰＩ）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72301" y="642459"/>
            <a:ext cx="8293486" cy="1086121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57415" y="994891"/>
            <a:ext cx="8119172" cy="682120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>
              <a:buFont typeface="Wingdings" panose="05000000000000000000" pitchFamily="2" charset="2"/>
              <a:buChar char="Ø"/>
            </a:pPr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8482432" y="648593"/>
            <a:ext cx="3618777" cy="1079987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72301" y="1805852"/>
            <a:ext cx="5150557" cy="3276000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5352747" y="1799039"/>
            <a:ext cx="6748462" cy="3492000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302" y="1804676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計画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52747" y="1798216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事業内容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303" y="5195254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実施体制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72302" y="5188995"/>
            <a:ext cx="5150556" cy="1579667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52748" y="5393065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2CAF076-484A-4CE7-BC79-722DF2C3F3AA}"/>
              </a:ext>
            </a:extLst>
          </p:cNvPr>
          <p:cNvSpPr/>
          <p:nvPr/>
        </p:nvSpPr>
        <p:spPr bwMode="gray">
          <a:xfrm>
            <a:off x="5352747" y="5393065"/>
            <a:ext cx="6748462" cy="1375597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7414" y="2136661"/>
            <a:ext cx="4963879" cy="2853628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399436" y="2156512"/>
            <a:ext cx="6534154" cy="3047367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7414" y="5541437"/>
            <a:ext cx="4963879" cy="1151194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399436" y="5724476"/>
            <a:ext cx="6534154" cy="968155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579796" y="994891"/>
            <a:ext cx="3440859" cy="664404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 smtClean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2302" y="636432"/>
            <a:ext cx="1368000" cy="2880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500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事業概要</a:t>
            </a:r>
            <a:endParaRPr lang="ja-JP" altLang="en-US" sz="150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481187" y="117002"/>
            <a:ext cx="1645900" cy="349948"/>
          </a:xfrm>
          <a:prstGeom prst="rect">
            <a:avLst/>
          </a:prstGeom>
          <a:solidFill>
            <a:srgbClr val="00B050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dirty="0" smtClea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連携準備型</a:t>
            </a:r>
            <a:endParaRPr lang="ja-JP" altLang="en-US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5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767255"/>
            <a:ext cx="10515600" cy="120869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sz="1800" dirty="0" smtClean="0"/>
              <a:t>以下サイトを参考に作成をお願いいたします。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 smtClean="0"/>
              <a:t>■</a:t>
            </a:r>
            <a:r>
              <a:rPr lang="ja-JP" altLang="en-US" sz="1800" dirty="0" smtClean="0"/>
              <a:t>令和５年度　東京都データ連携・活用促進プロジェクト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報道発表</a:t>
            </a:r>
            <a:r>
              <a:rPr lang="ja-JP" altLang="en-US" sz="1800" dirty="0" smtClean="0"/>
              <a:t>資料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u="sng" dirty="0"/>
              <a:t>https://www.tokyo-platform.metro.tokyo.lg.jp/wp-content/uploads/2023/10/705f430aeba6d9fd8a0571378cf53e6f.pdf</a:t>
            </a:r>
            <a:endParaRPr kumimoji="1" lang="en-US" altLang="ja-JP" sz="1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" y="105"/>
            <a:ext cx="12191628" cy="590806"/>
          </a:xfrm>
          <a:prstGeom prst="rect">
            <a:avLst/>
          </a:prstGeom>
          <a:solidFill>
            <a:srgbClr val="86BC25"/>
          </a:solidFill>
        </p:spPr>
        <p:txBody>
          <a:bodyPr vert="horz" wrap="none" lIns="0" tIns="35999" rIns="0" bIns="0" rtlCol="0" anchor="ctr">
            <a:noAutofit/>
          </a:bodyPr>
          <a:lstStyle>
            <a:defPPr>
              <a:defRPr lang="ja-JP"/>
            </a:defPPr>
            <a:lvl1pPr marR="0" lvl="0" indent="0" algn="ctr" defTabSz="121918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230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/>
                <a:ea typeface="Yu Gothic UI"/>
              </a:defRPr>
            </a:lvl1pPr>
            <a:lvl2pPr marL="221544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sz="1477" b="0"/>
            </a:lvl2pPr>
            <a:lvl3pPr marL="443088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sz="1477" b="0"/>
            </a:lvl3pPr>
            <a:lvl4pPr marL="620323" marR="0" indent="-177235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1477" b="0" baseline="0"/>
            </a:lvl4pPr>
            <a:lvl5pPr marL="841867" indent="-221544" defTabSz="1064672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sz="1477" baseline="0"/>
            </a:lvl5pPr>
            <a:lvl6pPr marL="1063411" indent="-221544" defTabSz="1219186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 sz="1477" baseline="0"/>
            </a:lvl6pPr>
            <a:lvl7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/>
            </a:lvl7pPr>
            <a:lvl8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8pPr>
            <a:lvl9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9pPr>
          </a:lstStyle>
          <a:p>
            <a:pPr defTabSz="1219123">
              <a:defRPr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提案概要資料（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PowerPoint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）作成方法</a:t>
            </a:r>
            <a:endParaRPr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10111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0C5504E60B49546A813DB213AAFCFBB" ma:contentTypeVersion="14" ma:contentTypeDescription="新しいドキュメントを作成します。" ma:contentTypeScope="" ma:versionID="bd6b5f063ebebea30e394cde9eae8fdc">
  <xsd:schema xmlns:xsd="http://www.w3.org/2001/XMLSchema" xmlns:xs="http://www.w3.org/2001/XMLSchema" xmlns:p="http://schemas.microsoft.com/office/2006/metadata/properties" xmlns:ns2="583c19ee-b7a0-4cc9-b3a1-c40807ef59b1" xmlns:ns3="2695a7b2-6c5f-4a99-b710-6fb5f60c8c64" targetNamespace="http://schemas.microsoft.com/office/2006/metadata/properties" ma:root="true" ma:fieldsID="65bfbc63f8e4e62f1ab51adc51a6fb43" ns2:_="" ns3:_="">
    <xsd:import namespace="583c19ee-b7a0-4cc9-b3a1-c40807ef59b1"/>
    <xsd:import namespace="2695a7b2-6c5f-4a99-b710-6fb5f60c8c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c19ee-b7a0-4cc9-b3a1-c40807ef59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887751-6760-42ee-8103-2ba6b2d93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95a7b2-6c5f-4a99-b710-6fb5f60c8c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9b87b4a-7b64-4d52-8984-c5666632d812}" ma:internalName="TaxCatchAll" ma:showField="CatchAllData" ma:web="2695a7b2-6c5f-4a99-b710-6fb5f60c8c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F6AC88-6B4D-4E3F-95C8-CEEB54C1B75D}"/>
</file>

<file path=customXml/itemProps2.xml><?xml version="1.0" encoding="utf-8"?>
<ds:datastoreItem xmlns:ds="http://schemas.openxmlformats.org/officeDocument/2006/customXml" ds:itemID="{5B4C6BA2-F677-428C-8083-BB34F4685A33}"/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58</Words>
  <PresentationFormat>ワイド画面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Wingdings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2023-07-27T00:25:42Z</dcterms:created>
  <dcterms:modified xsi:type="dcterms:W3CDTF">2024-07-26T01:41:20Z</dcterms:modified>
</cp:coreProperties>
</file>